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453" r:id="rId3"/>
    <p:sldId id="457" r:id="rId4"/>
    <p:sldId id="458" r:id="rId5"/>
    <p:sldId id="45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Introduction to Plotting with ggplot2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Hersh, PhD (Chapman </a:t>
            </a:r>
            <a:r>
              <a:rPr lang="en-US" dirty="0" err="1"/>
              <a:t>Argyros</a:t>
            </a:r>
            <a:r>
              <a:rPr lang="en-US" dirty="0"/>
              <a:t> School of Business)</a:t>
            </a:r>
          </a:p>
          <a:p>
            <a:r>
              <a:rPr lang="en-US" dirty="0"/>
              <a:t>12/7/20</a:t>
            </a:r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76913" y="82610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Data Manipulation Process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Data manipulation | Cormac">
            <a:extLst>
              <a:ext uri="{FF2B5EF4-FFF2-40B4-BE49-F238E27FC236}">
                <a16:creationId xmlns:a16="http://schemas.microsoft.com/office/drawing/2014/main" id="{6C31CC6F-9278-423C-83D7-C3DBFFE09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894514"/>
            <a:ext cx="7428097" cy="546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03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FB7AAD9-2949-434F-B6B1-E3823ADF1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13" y="1377310"/>
            <a:ext cx="7515727" cy="1697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“The simple graph has brought more information to the data analyst’s mind than any other device.” — John Tukey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5268C3B-303A-4093-A2A6-D0D73E69B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13" y="3010793"/>
            <a:ext cx="6963403" cy="707886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7FAA"/>
                </a:solidFill>
                <a:effectLst/>
                <a:latin typeface="SFMono-Regular"/>
              </a:rPr>
              <a:t>ggplot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A5D00"/>
                </a:solidFill>
                <a:effectLst/>
                <a:latin typeface="SFMono-Regular"/>
              </a:rPr>
              <a:t>data 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SFMono-Regular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SFMono-Regular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SFMono-Regular"/>
              </a:rPr>
              <a:t>+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8000"/>
                </a:solidFill>
                <a:latin typeface="SFMono-Regular"/>
              </a:rPr>
              <a:t>   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FMono-Regular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GEOM_FUNCTION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SFMono-Regular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A5D00"/>
                </a:solidFill>
                <a:effectLst/>
                <a:latin typeface="SFMono-Regular"/>
              </a:rPr>
              <a:t>mapping 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7FAA"/>
                </a:solidFill>
                <a:effectLst/>
                <a:latin typeface="SFMono-Regular"/>
              </a:rPr>
              <a:t>aes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SFMono-Regular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MAPPINGS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SFMono-Regular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A1D13C-4C0A-42BE-9ABE-CC887DCEB4F6}"/>
              </a:ext>
            </a:extLst>
          </p:cNvPr>
          <p:cNvSpPr txBox="1">
            <a:spLocks/>
          </p:cNvSpPr>
          <p:nvPr/>
        </p:nvSpPr>
        <p:spPr>
          <a:xfrm>
            <a:off x="776913" y="82610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 ggplot2 Syntax</a:t>
            </a:r>
          </a:p>
        </p:txBody>
      </p:sp>
    </p:spTree>
    <p:extLst>
      <p:ext uri="{BB962C8B-B14F-4D97-AF65-F5344CB8AC3E}">
        <p14:creationId xmlns:p14="http://schemas.microsoft.com/office/powerpoint/2010/main" val="1709080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A1D13C-4C0A-42BE-9ABE-CC887DCEB4F6}"/>
              </a:ext>
            </a:extLst>
          </p:cNvPr>
          <p:cNvSpPr txBox="1">
            <a:spLocks/>
          </p:cNvSpPr>
          <p:nvPr/>
        </p:nvSpPr>
        <p:spPr>
          <a:xfrm>
            <a:off x="776913" y="82610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Basic ggplot2 Syntax</a:t>
            </a:r>
          </a:p>
        </p:txBody>
      </p:sp>
    </p:spTree>
    <p:extLst>
      <p:ext uri="{BB962C8B-B14F-4D97-AF65-F5344CB8AC3E}">
        <p14:creationId xmlns:p14="http://schemas.microsoft.com/office/powerpoint/2010/main" val="1508156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F51DF-7B9D-4BAF-9549-23579CC5D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356" y="0"/>
            <a:ext cx="8937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89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6128</TotalTime>
  <Words>74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SFMono-Regular</vt:lpstr>
      <vt:lpstr>Office</vt:lpstr>
      <vt:lpstr>2. Introduction to Plotting with ggplot2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143</cp:revision>
  <cp:lastPrinted>2019-07-22T15:55:49Z</cp:lastPrinted>
  <dcterms:created xsi:type="dcterms:W3CDTF">2017-12-17T16:55:41Z</dcterms:created>
  <dcterms:modified xsi:type="dcterms:W3CDTF">2020-12-07T09:44:42Z</dcterms:modified>
</cp:coreProperties>
</file>